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9018588" cy="95043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654"/>
  </p:normalViewPr>
  <p:slideViewPr>
    <p:cSldViewPr snapToGrid="0" snapToObjects="1">
      <p:cViewPr varScale="1">
        <p:scale>
          <a:sx n="92" d="100"/>
          <a:sy n="92" d="100"/>
        </p:scale>
        <p:origin x="1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6394" y="1555460"/>
            <a:ext cx="7665800" cy="3308926"/>
          </a:xfrm>
        </p:spPr>
        <p:txBody>
          <a:bodyPr anchor="b"/>
          <a:lstStyle>
            <a:lvl1pPr algn="ctr">
              <a:defRPr sz="59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7324" y="4991991"/>
            <a:ext cx="6763941" cy="2294687"/>
          </a:xfrm>
        </p:spPr>
        <p:txBody>
          <a:bodyPr/>
          <a:lstStyle>
            <a:lvl1pPr marL="0" indent="0" algn="ctr">
              <a:buNone/>
              <a:defRPr sz="2367"/>
            </a:lvl1pPr>
            <a:lvl2pPr marL="450936" indent="0" algn="ctr">
              <a:buNone/>
              <a:defRPr sz="1973"/>
            </a:lvl2pPr>
            <a:lvl3pPr marL="901873" indent="0" algn="ctr">
              <a:buNone/>
              <a:defRPr sz="1775"/>
            </a:lvl3pPr>
            <a:lvl4pPr marL="1352809" indent="0" algn="ctr">
              <a:buNone/>
              <a:defRPr sz="1578"/>
            </a:lvl4pPr>
            <a:lvl5pPr marL="1803745" indent="0" algn="ctr">
              <a:buNone/>
              <a:defRPr sz="1578"/>
            </a:lvl5pPr>
            <a:lvl6pPr marL="2254682" indent="0" algn="ctr">
              <a:buNone/>
              <a:defRPr sz="1578"/>
            </a:lvl6pPr>
            <a:lvl7pPr marL="2705618" indent="0" algn="ctr">
              <a:buNone/>
              <a:defRPr sz="1578"/>
            </a:lvl7pPr>
            <a:lvl8pPr marL="3156555" indent="0" algn="ctr">
              <a:buNone/>
              <a:defRPr sz="1578"/>
            </a:lvl8pPr>
            <a:lvl9pPr marL="3607491" indent="0" algn="ctr">
              <a:buNone/>
              <a:defRPr sz="157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58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808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53928" y="506019"/>
            <a:ext cx="1944633" cy="805450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0028" y="506019"/>
            <a:ext cx="5721167" cy="805450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054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86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331" y="2369493"/>
            <a:ext cx="7778532" cy="3953550"/>
          </a:xfrm>
        </p:spPr>
        <p:txBody>
          <a:bodyPr anchor="b"/>
          <a:lstStyle>
            <a:lvl1pPr>
              <a:defRPr sz="59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5331" y="6360446"/>
            <a:ext cx="7778532" cy="2079079"/>
          </a:xfrm>
        </p:spPr>
        <p:txBody>
          <a:bodyPr/>
          <a:lstStyle>
            <a:lvl1pPr marL="0" indent="0">
              <a:buNone/>
              <a:defRPr sz="2367">
                <a:solidFill>
                  <a:schemeClr val="tx1"/>
                </a:solidFill>
              </a:defRPr>
            </a:lvl1pPr>
            <a:lvl2pPr marL="450936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2pPr>
            <a:lvl3pPr marL="901873" indent="0">
              <a:buNone/>
              <a:defRPr sz="1775">
                <a:solidFill>
                  <a:schemeClr val="tx1">
                    <a:tint val="75000"/>
                  </a:schemeClr>
                </a:solidFill>
              </a:defRPr>
            </a:lvl3pPr>
            <a:lvl4pPr marL="1352809" indent="0">
              <a:buNone/>
              <a:defRPr sz="1578">
                <a:solidFill>
                  <a:schemeClr val="tx1">
                    <a:tint val="75000"/>
                  </a:schemeClr>
                </a:solidFill>
              </a:defRPr>
            </a:lvl4pPr>
            <a:lvl5pPr marL="1803745" indent="0">
              <a:buNone/>
              <a:defRPr sz="1578">
                <a:solidFill>
                  <a:schemeClr val="tx1">
                    <a:tint val="75000"/>
                  </a:schemeClr>
                </a:solidFill>
              </a:defRPr>
            </a:lvl5pPr>
            <a:lvl6pPr marL="2254682" indent="0">
              <a:buNone/>
              <a:defRPr sz="1578">
                <a:solidFill>
                  <a:schemeClr val="tx1">
                    <a:tint val="75000"/>
                  </a:schemeClr>
                </a:solidFill>
              </a:defRPr>
            </a:lvl6pPr>
            <a:lvl7pPr marL="2705618" indent="0">
              <a:buNone/>
              <a:defRPr sz="1578">
                <a:solidFill>
                  <a:schemeClr val="tx1">
                    <a:tint val="75000"/>
                  </a:schemeClr>
                </a:solidFill>
              </a:defRPr>
            </a:lvl7pPr>
            <a:lvl8pPr marL="3156555" indent="0">
              <a:buNone/>
              <a:defRPr sz="1578">
                <a:solidFill>
                  <a:schemeClr val="tx1">
                    <a:tint val="75000"/>
                  </a:schemeClr>
                </a:solidFill>
              </a:defRPr>
            </a:lvl8pPr>
            <a:lvl9pPr marL="3607491" indent="0">
              <a:buNone/>
              <a:defRPr sz="157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8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0028" y="2530097"/>
            <a:ext cx="3832900" cy="60304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5660" y="2530097"/>
            <a:ext cx="3832900" cy="60304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04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203" y="506021"/>
            <a:ext cx="7778532" cy="18370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204" y="2329890"/>
            <a:ext cx="3815285" cy="1141843"/>
          </a:xfrm>
        </p:spPr>
        <p:txBody>
          <a:bodyPr anchor="b"/>
          <a:lstStyle>
            <a:lvl1pPr marL="0" indent="0">
              <a:buNone/>
              <a:defRPr sz="2367" b="1"/>
            </a:lvl1pPr>
            <a:lvl2pPr marL="450936" indent="0">
              <a:buNone/>
              <a:defRPr sz="1973" b="1"/>
            </a:lvl2pPr>
            <a:lvl3pPr marL="901873" indent="0">
              <a:buNone/>
              <a:defRPr sz="1775" b="1"/>
            </a:lvl3pPr>
            <a:lvl4pPr marL="1352809" indent="0">
              <a:buNone/>
              <a:defRPr sz="1578" b="1"/>
            </a:lvl4pPr>
            <a:lvl5pPr marL="1803745" indent="0">
              <a:buNone/>
              <a:defRPr sz="1578" b="1"/>
            </a:lvl5pPr>
            <a:lvl6pPr marL="2254682" indent="0">
              <a:buNone/>
              <a:defRPr sz="1578" b="1"/>
            </a:lvl6pPr>
            <a:lvl7pPr marL="2705618" indent="0">
              <a:buNone/>
              <a:defRPr sz="1578" b="1"/>
            </a:lvl7pPr>
            <a:lvl8pPr marL="3156555" indent="0">
              <a:buNone/>
              <a:defRPr sz="1578" b="1"/>
            </a:lvl8pPr>
            <a:lvl9pPr marL="3607491" indent="0">
              <a:buNone/>
              <a:defRPr sz="157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204" y="3471732"/>
            <a:ext cx="3815285" cy="51063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5660" y="2329890"/>
            <a:ext cx="3834075" cy="1141843"/>
          </a:xfrm>
        </p:spPr>
        <p:txBody>
          <a:bodyPr anchor="b"/>
          <a:lstStyle>
            <a:lvl1pPr marL="0" indent="0">
              <a:buNone/>
              <a:defRPr sz="2367" b="1"/>
            </a:lvl1pPr>
            <a:lvl2pPr marL="450936" indent="0">
              <a:buNone/>
              <a:defRPr sz="1973" b="1"/>
            </a:lvl2pPr>
            <a:lvl3pPr marL="901873" indent="0">
              <a:buNone/>
              <a:defRPr sz="1775" b="1"/>
            </a:lvl3pPr>
            <a:lvl4pPr marL="1352809" indent="0">
              <a:buNone/>
              <a:defRPr sz="1578" b="1"/>
            </a:lvl4pPr>
            <a:lvl5pPr marL="1803745" indent="0">
              <a:buNone/>
              <a:defRPr sz="1578" b="1"/>
            </a:lvl5pPr>
            <a:lvl6pPr marL="2254682" indent="0">
              <a:buNone/>
              <a:defRPr sz="1578" b="1"/>
            </a:lvl6pPr>
            <a:lvl7pPr marL="2705618" indent="0">
              <a:buNone/>
              <a:defRPr sz="1578" b="1"/>
            </a:lvl7pPr>
            <a:lvl8pPr marL="3156555" indent="0">
              <a:buNone/>
              <a:defRPr sz="1578" b="1"/>
            </a:lvl8pPr>
            <a:lvl9pPr marL="3607491" indent="0">
              <a:buNone/>
              <a:defRPr sz="157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65660" y="3471732"/>
            <a:ext cx="3834075" cy="51063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471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34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968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203" y="633624"/>
            <a:ext cx="2908729" cy="2217685"/>
          </a:xfrm>
        </p:spPr>
        <p:txBody>
          <a:bodyPr anchor="b"/>
          <a:lstStyle>
            <a:lvl1pPr>
              <a:defRPr sz="31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4075" y="1368454"/>
            <a:ext cx="4565660" cy="6754258"/>
          </a:xfrm>
        </p:spPr>
        <p:txBody>
          <a:bodyPr/>
          <a:lstStyle>
            <a:lvl1pPr>
              <a:defRPr sz="3156"/>
            </a:lvl1pPr>
            <a:lvl2pPr>
              <a:defRPr sz="2762"/>
            </a:lvl2pPr>
            <a:lvl3pPr>
              <a:defRPr sz="2367"/>
            </a:lvl3pPr>
            <a:lvl4pPr>
              <a:defRPr sz="1973"/>
            </a:lvl4pPr>
            <a:lvl5pPr>
              <a:defRPr sz="1973"/>
            </a:lvl5pPr>
            <a:lvl6pPr>
              <a:defRPr sz="1973"/>
            </a:lvl6pPr>
            <a:lvl7pPr>
              <a:defRPr sz="1973"/>
            </a:lvl7pPr>
            <a:lvl8pPr>
              <a:defRPr sz="1973"/>
            </a:lvl8pPr>
            <a:lvl9pPr>
              <a:defRPr sz="197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1203" y="2851309"/>
            <a:ext cx="2908729" cy="5282402"/>
          </a:xfrm>
        </p:spPr>
        <p:txBody>
          <a:bodyPr/>
          <a:lstStyle>
            <a:lvl1pPr marL="0" indent="0">
              <a:buNone/>
              <a:defRPr sz="1578"/>
            </a:lvl1pPr>
            <a:lvl2pPr marL="450936" indent="0">
              <a:buNone/>
              <a:defRPr sz="1381"/>
            </a:lvl2pPr>
            <a:lvl3pPr marL="901873" indent="0">
              <a:buNone/>
              <a:defRPr sz="1184"/>
            </a:lvl3pPr>
            <a:lvl4pPr marL="1352809" indent="0">
              <a:buNone/>
              <a:defRPr sz="986"/>
            </a:lvl4pPr>
            <a:lvl5pPr marL="1803745" indent="0">
              <a:buNone/>
              <a:defRPr sz="986"/>
            </a:lvl5pPr>
            <a:lvl6pPr marL="2254682" indent="0">
              <a:buNone/>
              <a:defRPr sz="986"/>
            </a:lvl6pPr>
            <a:lvl7pPr marL="2705618" indent="0">
              <a:buNone/>
              <a:defRPr sz="986"/>
            </a:lvl7pPr>
            <a:lvl8pPr marL="3156555" indent="0">
              <a:buNone/>
              <a:defRPr sz="986"/>
            </a:lvl8pPr>
            <a:lvl9pPr marL="3607491" indent="0">
              <a:buNone/>
              <a:defRPr sz="98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7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203" y="633624"/>
            <a:ext cx="2908729" cy="2217685"/>
          </a:xfrm>
        </p:spPr>
        <p:txBody>
          <a:bodyPr anchor="b"/>
          <a:lstStyle>
            <a:lvl1pPr>
              <a:defRPr sz="31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34075" y="1368454"/>
            <a:ext cx="4565660" cy="6754258"/>
          </a:xfrm>
        </p:spPr>
        <p:txBody>
          <a:bodyPr anchor="t"/>
          <a:lstStyle>
            <a:lvl1pPr marL="0" indent="0">
              <a:buNone/>
              <a:defRPr sz="3156"/>
            </a:lvl1pPr>
            <a:lvl2pPr marL="450936" indent="0">
              <a:buNone/>
              <a:defRPr sz="2762"/>
            </a:lvl2pPr>
            <a:lvl3pPr marL="901873" indent="0">
              <a:buNone/>
              <a:defRPr sz="2367"/>
            </a:lvl3pPr>
            <a:lvl4pPr marL="1352809" indent="0">
              <a:buNone/>
              <a:defRPr sz="1973"/>
            </a:lvl4pPr>
            <a:lvl5pPr marL="1803745" indent="0">
              <a:buNone/>
              <a:defRPr sz="1973"/>
            </a:lvl5pPr>
            <a:lvl6pPr marL="2254682" indent="0">
              <a:buNone/>
              <a:defRPr sz="1973"/>
            </a:lvl6pPr>
            <a:lvl7pPr marL="2705618" indent="0">
              <a:buNone/>
              <a:defRPr sz="1973"/>
            </a:lvl7pPr>
            <a:lvl8pPr marL="3156555" indent="0">
              <a:buNone/>
              <a:defRPr sz="1973"/>
            </a:lvl8pPr>
            <a:lvl9pPr marL="3607491" indent="0">
              <a:buNone/>
              <a:defRPr sz="197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1203" y="2851309"/>
            <a:ext cx="2908729" cy="5282402"/>
          </a:xfrm>
        </p:spPr>
        <p:txBody>
          <a:bodyPr/>
          <a:lstStyle>
            <a:lvl1pPr marL="0" indent="0">
              <a:buNone/>
              <a:defRPr sz="1578"/>
            </a:lvl1pPr>
            <a:lvl2pPr marL="450936" indent="0">
              <a:buNone/>
              <a:defRPr sz="1381"/>
            </a:lvl2pPr>
            <a:lvl3pPr marL="901873" indent="0">
              <a:buNone/>
              <a:defRPr sz="1184"/>
            </a:lvl3pPr>
            <a:lvl4pPr marL="1352809" indent="0">
              <a:buNone/>
              <a:defRPr sz="986"/>
            </a:lvl4pPr>
            <a:lvl5pPr marL="1803745" indent="0">
              <a:buNone/>
              <a:defRPr sz="986"/>
            </a:lvl5pPr>
            <a:lvl6pPr marL="2254682" indent="0">
              <a:buNone/>
              <a:defRPr sz="986"/>
            </a:lvl6pPr>
            <a:lvl7pPr marL="2705618" indent="0">
              <a:buNone/>
              <a:defRPr sz="986"/>
            </a:lvl7pPr>
            <a:lvl8pPr marL="3156555" indent="0">
              <a:buNone/>
              <a:defRPr sz="986"/>
            </a:lvl8pPr>
            <a:lvl9pPr marL="3607491" indent="0">
              <a:buNone/>
              <a:defRPr sz="98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904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0028" y="506021"/>
            <a:ext cx="7778532" cy="18370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028" y="2530097"/>
            <a:ext cx="7778532" cy="6030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0028" y="8809139"/>
            <a:ext cx="2029182" cy="5060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52B55-FCE3-484F-BBCE-D58A2DDE5B8C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7408" y="8809139"/>
            <a:ext cx="3043773" cy="5060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69378" y="8809139"/>
            <a:ext cx="2029182" cy="5060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DD348-972F-704E-B585-C2F0FAB6D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6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01873" rtl="0" eaLnBrk="1" latinLnBrk="0" hangingPunct="1">
        <a:lnSpc>
          <a:spcPct val="90000"/>
        </a:lnSpc>
        <a:spcBef>
          <a:spcPct val="0"/>
        </a:spcBef>
        <a:buNone/>
        <a:defRPr sz="43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5468" indent="-225468" algn="l" defTabSz="901873" rtl="0" eaLnBrk="1" latinLnBrk="0" hangingPunct="1">
        <a:lnSpc>
          <a:spcPct val="90000"/>
        </a:lnSpc>
        <a:spcBef>
          <a:spcPts val="986"/>
        </a:spcBef>
        <a:buFont typeface="Arial" panose="020B0604020202020204" pitchFamily="34" charset="0"/>
        <a:buChar char="•"/>
        <a:defRPr sz="2762" kern="1200">
          <a:solidFill>
            <a:schemeClr val="tx1"/>
          </a:solidFill>
          <a:latin typeface="+mn-lt"/>
          <a:ea typeface="+mn-ea"/>
          <a:cs typeface="+mn-cs"/>
        </a:defRPr>
      </a:lvl1pPr>
      <a:lvl2pPr marL="676405" indent="-225468" algn="l" defTabSz="901873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2pPr>
      <a:lvl3pPr marL="1127341" indent="-225468" algn="l" defTabSz="901873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973" kern="1200">
          <a:solidFill>
            <a:schemeClr val="tx1"/>
          </a:solidFill>
          <a:latin typeface="+mn-lt"/>
          <a:ea typeface="+mn-ea"/>
          <a:cs typeface="+mn-cs"/>
        </a:defRPr>
      </a:lvl3pPr>
      <a:lvl4pPr marL="1578277" indent="-225468" algn="l" defTabSz="901873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5" kern="1200">
          <a:solidFill>
            <a:schemeClr val="tx1"/>
          </a:solidFill>
          <a:latin typeface="+mn-lt"/>
          <a:ea typeface="+mn-ea"/>
          <a:cs typeface="+mn-cs"/>
        </a:defRPr>
      </a:lvl4pPr>
      <a:lvl5pPr marL="2029214" indent="-225468" algn="l" defTabSz="901873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5" kern="1200">
          <a:solidFill>
            <a:schemeClr val="tx1"/>
          </a:solidFill>
          <a:latin typeface="+mn-lt"/>
          <a:ea typeface="+mn-ea"/>
          <a:cs typeface="+mn-cs"/>
        </a:defRPr>
      </a:lvl5pPr>
      <a:lvl6pPr marL="2480150" indent="-225468" algn="l" defTabSz="901873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5" kern="1200">
          <a:solidFill>
            <a:schemeClr val="tx1"/>
          </a:solidFill>
          <a:latin typeface="+mn-lt"/>
          <a:ea typeface="+mn-ea"/>
          <a:cs typeface="+mn-cs"/>
        </a:defRPr>
      </a:lvl6pPr>
      <a:lvl7pPr marL="2931086" indent="-225468" algn="l" defTabSz="901873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5" kern="1200">
          <a:solidFill>
            <a:schemeClr val="tx1"/>
          </a:solidFill>
          <a:latin typeface="+mn-lt"/>
          <a:ea typeface="+mn-ea"/>
          <a:cs typeface="+mn-cs"/>
        </a:defRPr>
      </a:lvl7pPr>
      <a:lvl8pPr marL="3382023" indent="-225468" algn="l" defTabSz="901873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5" kern="1200">
          <a:solidFill>
            <a:schemeClr val="tx1"/>
          </a:solidFill>
          <a:latin typeface="+mn-lt"/>
          <a:ea typeface="+mn-ea"/>
          <a:cs typeface="+mn-cs"/>
        </a:defRPr>
      </a:lvl8pPr>
      <a:lvl9pPr marL="3832959" indent="-225468" algn="l" defTabSz="901873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01873" rtl="0" eaLnBrk="1" latinLnBrk="0" hangingPunct="1">
        <a:defRPr sz="1775" kern="1200">
          <a:solidFill>
            <a:schemeClr val="tx1"/>
          </a:solidFill>
          <a:latin typeface="+mn-lt"/>
          <a:ea typeface="+mn-ea"/>
          <a:cs typeface="+mn-cs"/>
        </a:defRPr>
      </a:lvl1pPr>
      <a:lvl2pPr marL="450936" algn="l" defTabSz="901873" rtl="0" eaLnBrk="1" latinLnBrk="0" hangingPunct="1">
        <a:defRPr sz="1775" kern="1200">
          <a:solidFill>
            <a:schemeClr val="tx1"/>
          </a:solidFill>
          <a:latin typeface="+mn-lt"/>
          <a:ea typeface="+mn-ea"/>
          <a:cs typeface="+mn-cs"/>
        </a:defRPr>
      </a:lvl2pPr>
      <a:lvl3pPr marL="901873" algn="l" defTabSz="901873" rtl="0" eaLnBrk="1" latinLnBrk="0" hangingPunct="1">
        <a:defRPr sz="1775" kern="1200">
          <a:solidFill>
            <a:schemeClr val="tx1"/>
          </a:solidFill>
          <a:latin typeface="+mn-lt"/>
          <a:ea typeface="+mn-ea"/>
          <a:cs typeface="+mn-cs"/>
        </a:defRPr>
      </a:lvl3pPr>
      <a:lvl4pPr marL="1352809" algn="l" defTabSz="901873" rtl="0" eaLnBrk="1" latinLnBrk="0" hangingPunct="1">
        <a:defRPr sz="1775" kern="1200">
          <a:solidFill>
            <a:schemeClr val="tx1"/>
          </a:solidFill>
          <a:latin typeface="+mn-lt"/>
          <a:ea typeface="+mn-ea"/>
          <a:cs typeface="+mn-cs"/>
        </a:defRPr>
      </a:lvl4pPr>
      <a:lvl5pPr marL="1803745" algn="l" defTabSz="901873" rtl="0" eaLnBrk="1" latinLnBrk="0" hangingPunct="1">
        <a:defRPr sz="1775" kern="1200">
          <a:solidFill>
            <a:schemeClr val="tx1"/>
          </a:solidFill>
          <a:latin typeface="+mn-lt"/>
          <a:ea typeface="+mn-ea"/>
          <a:cs typeface="+mn-cs"/>
        </a:defRPr>
      </a:lvl5pPr>
      <a:lvl6pPr marL="2254682" algn="l" defTabSz="901873" rtl="0" eaLnBrk="1" latinLnBrk="0" hangingPunct="1">
        <a:defRPr sz="1775" kern="1200">
          <a:solidFill>
            <a:schemeClr val="tx1"/>
          </a:solidFill>
          <a:latin typeface="+mn-lt"/>
          <a:ea typeface="+mn-ea"/>
          <a:cs typeface="+mn-cs"/>
        </a:defRPr>
      </a:lvl6pPr>
      <a:lvl7pPr marL="2705618" algn="l" defTabSz="901873" rtl="0" eaLnBrk="1" latinLnBrk="0" hangingPunct="1">
        <a:defRPr sz="1775" kern="1200">
          <a:solidFill>
            <a:schemeClr val="tx1"/>
          </a:solidFill>
          <a:latin typeface="+mn-lt"/>
          <a:ea typeface="+mn-ea"/>
          <a:cs typeface="+mn-cs"/>
        </a:defRPr>
      </a:lvl7pPr>
      <a:lvl8pPr marL="3156555" algn="l" defTabSz="901873" rtl="0" eaLnBrk="1" latinLnBrk="0" hangingPunct="1">
        <a:defRPr sz="1775" kern="1200">
          <a:solidFill>
            <a:schemeClr val="tx1"/>
          </a:solidFill>
          <a:latin typeface="+mn-lt"/>
          <a:ea typeface="+mn-ea"/>
          <a:cs typeface="+mn-cs"/>
        </a:defRPr>
      </a:lvl8pPr>
      <a:lvl9pPr marL="3607491" algn="l" defTabSz="901873" rtl="0" eaLnBrk="1" latinLnBrk="0" hangingPunct="1">
        <a:defRPr sz="17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>
            <a:extLst>
              <a:ext uri="{FF2B5EF4-FFF2-40B4-BE49-F238E27FC236}">
                <a16:creationId xmlns:a16="http://schemas.microsoft.com/office/drawing/2014/main" id="{917E981D-13D3-F447-AAF8-6C1CCC4B9929}"/>
              </a:ext>
            </a:extLst>
          </p:cNvPr>
          <p:cNvGrpSpPr/>
          <p:nvPr/>
        </p:nvGrpSpPr>
        <p:grpSpPr>
          <a:xfrm>
            <a:off x="0" y="128942"/>
            <a:ext cx="9018589" cy="9375421"/>
            <a:chOff x="-1" y="848079"/>
            <a:chExt cx="9018589" cy="9375421"/>
          </a:xfrm>
        </p:grpSpPr>
        <p:pic>
          <p:nvPicPr>
            <p:cNvPr id="116" name="Picture 115" descr="A picture containing dark, player&#10;&#10;Description automatically generated">
              <a:extLst>
                <a:ext uri="{FF2B5EF4-FFF2-40B4-BE49-F238E27FC236}">
                  <a16:creationId xmlns:a16="http://schemas.microsoft.com/office/drawing/2014/main" id="{AB3E9920-BE16-2744-9D46-118F6312CB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03588" y="1079500"/>
              <a:ext cx="5715000" cy="9144000"/>
            </a:xfrm>
            <a:prstGeom prst="rect">
              <a:avLst/>
            </a:prstGeom>
          </p:spPr>
        </p:pic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C16FCB6C-D27B-BB4A-9C00-86CE4DEC1AF3}"/>
                </a:ext>
              </a:extLst>
            </p:cNvPr>
            <p:cNvGrpSpPr/>
            <p:nvPr/>
          </p:nvGrpSpPr>
          <p:grpSpPr>
            <a:xfrm flipV="1">
              <a:off x="2491284" y="1218391"/>
              <a:ext cx="713435" cy="781878"/>
              <a:chOff x="1252329" y="3008240"/>
              <a:chExt cx="713435" cy="781878"/>
            </a:xfrm>
          </p:grpSpPr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97ACB2C2-81D8-594E-AF70-B85983EAD47C}"/>
                  </a:ext>
                </a:extLst>
              </p:cNvPr>
              <p:cNvSpPr/>
              <p:nvPr/>
            </p:nvSpPr>
            <p:spPr>
              <a:xfrm>
                <a:off x="1464365" y="3286535"/>
                <a:ext cx="501399" cy="503583"/>
              </a:xfrm>
              <a:prstGeom prst="ellipse">
                <a:avLst/>
              </a:prstGeom>
              <a:noFill/>
              <a:ln w="22225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19" name="Straight Arrow Connector 118">
                <a:extLst>
                  <a:ext uri="{FF2B5EF4-FFF2-40B4-BE49-F238E27FC236}">
                    <a16:creationId xmlns:a16="http://schemas.microsoft.com/office/drawing/2014/main" id="{4F2D96BA-CCAB-ED46-A791-F91D14EFCD8C}"/>
                  </a:ext>
                </a:extLst>
              </p:cNvPr>
              <p:cNvCxnSpPr>
                <a:cxnSpLocks/>
              </p:cNvCxnSpPr>
              <p:nvPr/>
            </p:nvCxnSpPr>
            <p:spPr>
              <a:xfrm rot="300000">
                <a:off x="1668015" y="3286535"/>
                <a:ext cx="36000" cy="0"/>
              </a:xfrm>
              <a:prstGeom prst="straightConnector1">
                <a:avLst/>
              </a:prstGeom>
              <a:ln w="22225">
                <a:headEnd type="arrow" w="lg" len="med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8D458C5F-D525-2E47-A1FE-D08EA347382C}"/>
                  </a:ext>
                </a:extLst>
              </p:cNvPr>
              <p:cNvSpPr/>
              <p:nvPr/>
            </p:nvSpPr>
            <p:spPr>
              <a:xfrm>
                <a:off x="1252329" y="3008240"/>
                <a:ext cx="428937" cy="543340"/>
              </a:xfrm>
              <a:prstGeom prst="rect">
                <a:avLst/>
              </a:prstGeom>
              <a:solidFill>
                <a:schemeClr val="bg1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7E530DD9-3535-BF48-BF45-B63DDC1217AD}"/>
                </a:ext>
              </a:extLst>
            </p:cNvPr>
            <p:cNvGrpSpPr/>
            <p:nvPr/>
          </p:nvGrpSpPr>
          <p:grpSpPr>
            <a:xfrm>
              <a:off x="2495916" y="2866017"/>
              <a:ext cx="713435" cy="781878"/>
              <a:chOff x="1252329" y="3008240"/>
              <a:chExt cx="713435" cy="781878"/>
            </a:xfrm>
          </p:grpSpPr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A764327E-0D11-3D48-9107-0EC917F0611F}"/>
                  </a:ext>
                </a:extLst>
              </p:cNvPr>
              <p:cNvSpPr/>
              <p:nvPr/>
            </p:nvSpPr>
            <p:spPr>
              <a:xfrm>
                <a:off x="1464365" y="3286535"/>
                <a:ext cx="501399" cy="503583"/>
              </a:xfrm>
              <a:prstGeom prst="ellipse">
                <a:avLst/>
              </a:prstGeom>
              <a:noFill/>
              <a:ln w="22225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3" name="Straight Arrow Connector 122">
                <a:extLst>
                  <a:ext uri="{FF2B5EF4-FFF2-40B4-BE49-F238E27FC236}">
                    <a16:creationId xmlns:a16="http://schemas.microsoft.com/office/drawing/2014/main" id="{3B52F758-68FE-4143-A03B-C67EEF88D298}"/>
                  </a:ext>
                </a:extLst>
              </p:cNvPr>
              <p:cNvCxnSpPr>
                <a:cxnSpLocks/>
              </p:cNvCxnSpPr>
              <p:nvPr/>
            </p:nvCxnSpPr>
            <p:spPr>
              <a:xfrm rot="300000">
                <a:off x="1668015" y="3286535"/>
                <a:ext cx="36000" cy="0"/>
              </a:xfrm>
              <a:prstGeom prst="straightConnector1">
                <a:avLst/>
              </a:prstGeom>
              <a:ln w="22225">
                <a:headEnd type="arrow" w="lg" len="med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BB8F0552-0AD2-604F-B4F4-D8C3489BF4B8}"/>
                  </a:ext>
                </a:extLst>
              </p:cNvPr>
              <p:cNvSpPr/>
              <p:nvPr/>
            </p:nvSpPr>
            <p:spPr>
              <a:xfrm>
                <a:off x="1252329" y="3008240"/>
                <a:ext cx="428937" cy="543340"/>
              </a:xfrm>
              <a:prstGeom prst="rect">
                <a:avLst/>
              </a:prstGeom>
              <a:solidFill>
                <a:schemeClr val="bg1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5091B11D-B747-9445-9C7D-CC7302DC9931}"/>
                </a:ext>
              </a:extLst>
            </p:cNvPr>
            <p:cNvSpPr/>
            <p:nvPr/>
          </p:nvSpPr>
          <p:spPr>
            <a:xfrm>
              <a:off x="2413793" y="1460207"/>
              <a:ext cx="503583" cy="503583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F5465611-785E-1646-9F65-77E605EEA4DE}"/>
                </a:ext>
              </a:extLst>
            </p:cNvPr>
            <p:cNvSpPr/>
            <p:nvPr/>
          </p:nvSpPr>
          <p:spPr>
            <a:xfrm>
              <a:off x="960782" y="2155946"/>
              <a:ext cx="503583" cy="503583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9C6757C8-B600-D643-8500-AA88398BC90E}"/>
                </a:ext>
              </a:extLst>
            </p:cNvPr>
            <p:cNvSpPr/>
            <p:nvPr/>
          </p:nvSpPr>
          <p:spPr>
            <a:xfrm>
              <a:off x="2413793" y="2911318"/>
              <a:ext cx="503583" cy="503583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FA246E97-C1FC-6C4C-AA52-00EFBE89C0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7617" y="1612608"/>
              <a:ext cx="919613" cy="543339"/>
            </a:xfrm>
            <a:prstGeom prst="straightConnector1">
              <a:avLst/>
            </a:prstGeom>
            <a:ln w="22225"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1E06A57F-3978-8049-B806-E04FBFD9AD5B}"/>
                </a:ext>
              </a:extLst>
            </p:cNvPr>
            <p:cNvCxnSpPr>
              <a:cxnSpLocks/>
            </p:cNvCxnSpPr>
            <p:nvPr/>
          </p:nvCxnSpPr>
          <p:spPr>
            <a:xfrm>
              <a:off x="2771601" y="1963790"/>
              <a:ext cx="0" cy="947528"/>
            </a:xfrm>
            <a:prstGeom prst="straightConnector1">
              <a:avLst/>
            </a:prstGeom>
            <a:ln w="22225">
              <a:headEnd type="arrow" w="lg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3C1FAB30-4339-6B4A-9B31-66FBE0CF6A5E}"/>
                </a:ext>
              </a:extLst>
            </p:cNvPr>
            <p:cNvCxnSpPr>
              <a:cxnSpLocks/>
            </p:cNvCxnSpPr>
            <p:nvPr/>
          </p:nvCxnSpPr>
          <p:spPr>
            <a:xfrm>
              <a:off x="2559569" y="1963790"/>
              <a:ext cx="0" cy="947528"/>
            </a:xfrm>
            <a:prstGeom prst="straightConnector1">
              <a:avLst/>
            </a:prstGeom>
            <a:ln w="22225">
              <a:headEnd type="none"/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01FDC380-4F77-2942-9A49-099978D1877E}"/>
                </a:ext>
              </a:extLst>
            </p:cNvPr>
            <p:cNvCxnSpPr>
              <a:cxnSpLocks/>
            </p:cNvCxnSpPr>
            <p:nvPr/>
          </p:nvCxnSpPr>
          <p:spPr>
            <a:xfrm>
              <a:off x="1489210" y="2467376"/>
              <a:ext cx="919613" cy="543339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9C5F190B-1006-0B4D-9216-87E211AF5B19}"/>
                </a:ext>
              </a:extLst>
            </p:cNvPr>
            <p:cNvCxnSpPr>
              <a:cxnSpLocks/>
            </p:cNvCxnSpPr>
            <p:nvPr/>
          </p:nvCxnSpPr>
          <p:spPr>
            <a:xfrm>
              <a:off x="1477615" y="2659529"/>
              <a:ext cx="919613" cy="543339"/>
            </a:xfrm>
            <a:prstGeom prst="straightConnector1">
              <a:avLst/>
            </a:prstGeom>
            <a:ln w="22225">
              <a:solidFill>
                <a:srgbClr val="FF0000"/>
              </a:solidFill>
              <a:headEnd type="arrow" w="lg" len="med"/>
              <a:tailEnd type="none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E0D4677B-7FB4-1B4F-B851-684471E77282}"/>
                </a:ext>
              </a:extLst>
            </p:cNvPr>
            <p:cNvSpPr txBox="1"/>
            <p:nvPr/>
          </p:nvSpPr>
          <p:spPr>
            <a:xfrm>
              <a:off x="945047" y="2211427"/>
              <a:ext cx="50358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D0D21BD5-2844-A24F-AB98-B94627E60680}"/>
                </a:ext>
              </a:extLst>
            </p:cNvPr>
            <p:cNvSpPr txBox="1"/>
            <p:nvPr/>
          </p:nvSpPr>
          <p:spPr>
            <a:xfrm>
              <a:off x="2319555" y="1514945"/>
              <a:ext cx="69205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Th1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A5E65605-5BDE-F642-B739-2AA464811E37}"/>
                </a:ext>
              </a:extLst>
            </p:cNvPr>
            <p:cNvSpPr txBox="1"/>
            <p:nvPr/>
          </p:nvSpPr>
          <p:spPr>
            <a:xfrm>
              <a:off x="2319555" y="2979308"/>
              <a:ext cx="69205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Th2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CDBF04FD-861C-5045-92A1-0DA695B3AF00}"/>
                </a:ext>
              </a:extLst>
            </p:cNvPr>
            <p:cNvSpPr txBox="1"/>
            <p:nvPr/>
          </p:nvSpPr>
          <p:spPr>
            <a:xfrm>
              <a:off x="1746929" y="2301934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2BC58037-B132-A440-9A20-0E9BB34CD2E4}"/>
                </a:ext>
              </a:extLst>
            </p:cNvPr>
            <p:cNvSpPr txBox="1"/>
            <p:nvPr/>
          </p:nvSpPr>
          <p:spPr>
            <a:xfrm>
              <a:off x="1741448" y="1477133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C716A2D6-BB24-F540-9F4E-6093593C338F}"/>
                </a:ext>
              </a:extLst>
            </p:cNvPr>
            <p:cNvSpPr txBox="1"/>
            <p:nvPr/>
          </p:nvSpPr>
          <p:spPr>
            <a:xfrm>
              <a:off x="1741448" y="2866017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B929A7CD-DFF0-244B-9BFA-4E9BB9EA0B41}"/>
                </a:ext>
              </a:extLst>
            </p:cNvPr>
            <p:cNvSpPr txBox="1"/>
            <p:nvPr/>
          </p:nvSpPr>
          <p:spPr>
            <a:xfrm>
              <a:off x="2142879" y="2177771"/>
              <a:ext cx="49475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C3FBDE9-1426-8443-913D-BE79F8B42E0F}"/>
                </a:ext>
              </a:extLst>
            </p:cNvPr>
            <p:cNvSpPr txBox="1"/>
            <p:nvPr/>
          </p:nvSpPr>
          <p:spPr>
            <a:xfrm>
              <a:off x="2662843" y="2172727"/>
              <a:ext cx="49475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34BFB61A-450C-9E47-A844-61CEEEA22E69}"/>
                </a:ext>
              </a:extLst>
            </p:cNvPr>
            <p:cNvSpPr txBox="1"/>
            <p:nvPr/>
          </p:nvSpPr>
          <p:spPr>
            <a:xfrm>
              <a:off x="3063363" y="3396103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9873D0FA-CC26-0C42-A8AF-8F9875AF5BAF}"/>
                </a:ext>
              </a:extLst>
            </p:cNvPr>
            <p:cNvSpPr txBox="1"/>
            <p:nvPr/>
          </p:nvSpPr>
          <p:spPr>
            <a:xfrm>
              <a:off x="3063363" y="985989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D4FF972C-18EC-6F41-85CE-00A10454E139}"/>
                </a:ext>
              </a:extLst>
            </p:cNvPr>
            <p:cNvGrpSpPr/>
            <p:nvPr/>
          </p:nvGrpSpPr>
          <p:grpSpPr>
            <a:xfrm flipV="1">
              <a:off x="2507019" y="4235499"/>
              <a:ext cx="713435" cy="781878"/>
              <a:chOff x="1252329" y="3008240"/>
              <a:chExt cx="713435" cy="781878"/>
            </a:xfrm>
          </p:grpSpPr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A657BD02-114A-364E-BB29-EB282D1737C7}"/>
                  </a:ext>
                </a:extLst>
              </p:cNvPr>
              <p:cNvSpPr/>
              <p:nvPr/>
            </p:nvSpPr>
            <p:spPr>
              <a:xfrm>
                <a:off x="1464365" y="3286535"/>
                <a:ext cx="501399" cy="503583"/>
              </a:xfrm>
              <a:prstGeom prst="ellipse">
                <a:avLst/>
              </a:prstGeom>
              <a:noFill/>
              <a:ln w="22225" cap="flat">
                <a:solidFill>
                  <a:schemeClr val="tx1"/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45" name="Straight Arrow Connector 144">
                <a:extLst>
                  <a:ext uri="{FF2B5EF4-FFF2-40B4-BE49-F238E27FC236}">
                    <a16:creationId xmlns:a16="http://schemas.microsoft.com/office/drawing/2014/main" id="{615B09AA-DC1C-D84E-82B2-9EDB6A2D12A4}"/>
                  </a:ext>
                </a:extLst>
              </p:cNvPr>
              <p:cNvCxnSpPr>
                <a:cxnSpLocks/>
              </p:cNvCxnSpPr>
              <p:nvPr/>
            </p:nvCxnSpPr>
            <p:spPr>
              <a:xfrm rot="300000">
                <a:off x="1668015" y="3286535"/>
                <a:ext cx="36000" cy="0"/>
              </a:xfrm>
              <a:prstGeom prst="straightConnector1">
                <a:avLst/>
              </a:prstGeom>
              <a:ln w="22225">
                <a:headEnd type="arrow" w="lg" len="med"/>
                <a:tailEnd type="non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D0D4D3F9-4756-5248-93F9-4708CD752C75}"/>
                  </a:ext>
                </a:extLst>
              </p:cNvPr>
              <p:cNvSpPr/>
              <p:nvPr/>
            </p:nvSpPr>
            <p:spPr>
              <a:xfrm>
                <a:off x="1252329" y="3008240"/>
                <a:ext cx="428937" cy="543340"/>
              </a:xfrm>
              <a:prstGeom prst="rect">
                <a:avLst/>
              </a:prstGeom>
              <a:solidFill>
                <a:schemeClr val="bg1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AB5CA6C9-2054-6746-919F-F2B4CE82936E}"/>
                </a:ext>
              </a:extLst>
            </p:cNvPr>
            <p:cNvSpPr/>
            <p:nvPr/>
          </p:nvSpPr>
          <p:spPr>
            <a:xfrm>
              <a:off x="2723687" y="6161420"/>
              <a:ext cx="501399" cy="503583"/>
            </a:xfrm>
            <a:prstGeom prst="ellipse">
              <a:avLst/>
            </a:prstGeom>
            <a:noFill/>
            <a:ln w="22225" cap="flat">
              <a:solidFill>
                <a:srgbClr val="FF000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64E4EB09-2877-D040-9B71-4FC555518D1F}"/>
                </a:ext>
              </a:extLst>
            </p:cNvPr>
            <p:cNvCxnSpPr>
              <a:cxnSpLocks/>
            </p:cNvCxnSpPr>
            <p:nvPr/>
          </p:nvCxnSpPr>
          <p:spPr>
            <a:xfrm rot="300000">
              <a:off x="2927337" y="6161420"/>
              <a:ext cx="36000" cy="0"/>
            </a:xfrm>
            <a:prstGeom prst="straightConnector1">
              <a:avLst/>
            </a:prstGeom>
            <a:ln w="22225">
              <a:solidFill>
                <a:srgbClr val="FF0000"/>
              </a:solidFill>
              <a:headEnd type="arrow" w="lg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D24E0BD7-662F-2544-ACE9-E84B7B7843D9}"/>
                </a:ext>
              </a:extLst>
            </p:cNvPr>
            <p:cNvSpPr/>
            <p:nvPr/>
          </p:nvSpPr>
          <p:spPr>
            <a:xfrm>
              <a:off x="2511651" y="5883125"/>
              <a:ext cx="428937" cy="543340"/>
            </a:xfrm>
            <a:prstGeom prst="rect">
              <a:avLst/>
            </a:prstGeom>
            <a:solidFill>
              <a:schemeClr val="bg1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538B73D6-FDC8-5647-8473-77DCC3A9AD1A}"/>
                </a:ext>
              </a:extLst>
            </p:cNvPr>
            <p:cNvSpPr/>
            <p:nvPr/>
          </p:nvSpPr>
          <p:spPr>
            <a:xfrm>
              <a:off x="2429528" y="4477315"/>
              <a:ext cx="503583" cy="503583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AAFA36B9-6313-DD4F-BCF3-BA95FDE0B15C}"/>
                </a:ext>
              </a:extLst>
            </p:cNvPr>
            <p:cNvSpPr/>
            <p:nvPr/>
          </p:nvSpPr>
          <p:spPr>
            <a:xfrm>
              <a:off x="976517" y="5173054"/>
              <a:ext cx="503583" cy="503583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A800F1A4-2B1A-E54D-AE76-4EA7E0E2BAFA}"/>
                </a:ext>
              </a:extLst>
            </p:cNvPr>
            <p:cNvSpPr/>
            <p:nvPr/>
          </p:nvSpPr>
          <p:spPr>
            <a:xfrm>
              <a:off x="2429528" y="5928426"/>
              <a:ext cx="503583" cy="503583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9F87695B-5F46-6D44-BA8D-1F8A0535E7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93352" y="4629716"/>
              <a:ext cx="919613" cy="543339"/>
            </a:xfrm>
            <a:prstGeom prst="straightConnector1">
              <a:avLst/>
            </a:prstGeom>
            <a:ln w="22225"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80BD5BA2-E2A3-034D-979D-3A1645BBC821}"/>
                </a:ext>
              </a:extLst>
            </p:cNvPr>
            <p:cNvCxnSpPr>
              <a:cxnSpLocks/>
            </p:cNvCxnSpPr>
            <p:nvPr/>
          </p:nvCxnSpPr>
          <p:spPr>
            <a:xfrm>
              <a:off x="2787336" y="4980898"/>
              <a:ext cx="0" cy="947528"/>
            </a:xfrm>
            <a:prstGeom prst="straightConnector1">
              <a:avLst/>
            </a:prstGeom>
            <a:ln w="22225">
              <a:solidFill>
                <a:srgbClr val="FF0000"/>
              </a:solidFill>
              <a:headEnd type="arrow" w="lg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696DE8EE-9D8C-CA46-941C-2332CC32C450}"/>
                </a:ext>
              </a:extLst>
            </p:cNvPr>
            <p:cNvCxnSpPr>
              <a:cxnSpLocks/>
            </p:cNvCxnSpPr>
            <p:nvPr/>
          </p:nvCxnSpPr>
          <p:spPr>
            <a:xfrm>
              <a:off x="2575304" y="4980898"/>
              <a:ext cx="0" cy="947528"/>
            </a:xfrm>
            <a:prstGeom prst="straightConnector1">
              <a:avLst/>
            </a:prstGeom>
            <a:ln w="22225">
              <a:headEnd type="none"/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C12EA775-D58E-4346-82DE-13B84EFA153A}"/>
                </a:ext>
              </a:extLst>
            </p:cNvPr>
            <p:cNvCxnSpPr>
              <a:cxnSpLocks/>
            </p:cNvCxnSpPr>
            <p:nvPr/>
          </p:nvCxnSpPr>
          <p:spPr>
            <a:xfrm>
              <a:off x="1504945" y="5484484"/>
              <a:ext cx="919613" cy="543339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3AA84B1A-EBCD-3240-A44A-A85877D97D96}"/>
                </a:ext>
              </a:extLst>
            </p:cNvPr>
            <p:cNvCxnSpPr>
              <a:cxnSpLocks/>
            </p:cNvCxnSpPr>
            <p:nvPr/>
          </p:nvCxnSpPr>
          <p:spPr>
            <a:xfrm>
              <a:off x="1493350" y="5676637"/>
              <a:ext cx="919613" cy="543339"/>
            </a:xfrm>
            <a:prstGeom prst="straightConnector1">
              <a:avLst/>
            </a:prstGeom>
            <a:ln w="22225">
              <a:headEnd type="arrow" w="lg" len="med"/>
              <a:tailEnd type="none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134E8270-A9E5-4A4E-87D7-9B1F84F28DEF}"/>
                </a:ext>
              </a:extLst>
            </p:cNvPr>
            <p:cNvSpPr txBox="1"/>
            <p:nvPr/>
          </p:nvSpPr>
          <p:spPr>
            <a:xfrm>
              <a:off x="960782" y="5228535"/>
              <a:ext cx="50358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7461B9CB-2B3E-014F-ADC2-8241A203A4A7}"/>
                </a:ext>
              </a:extLst>
            </p:cNvPr>
            <p:cNvSpPr txBox="1"/>
            <p:nvPr/>
          </p:nvSpPr>
          <p:spPr>
            <a:xfrm>
              <a:off x="2335290" y="4532053"/>
              <a:ext cx="69205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Th1</a:t>
              </a: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26A005B7-F343-3F44-9B44-9A14DD956BAC}"/>
                </a:ext>
              </a:extLst>
            </p:cNvPr>
            <p:cNvSpPr txBox="1"/>
            <p:nvPr/>
          </p:nvSpPr>
          <p:spPr>
            <a:xfrm>
              <a:off x="2335290" y="5996416"/>
              <a:ext cx="69205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Th2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6E31C476-6448-C048-8589-F6DB5EECE5CB}"/>
                </a:ext>
              </a:extLst>
            </p:cNvPr>
            <p:cNvSpPr txBox="1"/>
            <p:nvPr/>
          </p:nvSpPr>
          <p:spPr>
            <a:xfrm>
              <a:off x="1762664" y="5319042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C5520390-70FF-D944-9AB5-202F23C4E876}"/>
                </a:ext>
              </a:extLst>
            </p:cNvPr>
            <p:cNvSpPr txBox="1"/>
            <p:nvPr/>
          </p:nvSpPr>
          <p:spPr>
            <a:xfrm>
              <a:off x="1757183" y="4494241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4059EEC6-4345-374F-9FD1-B8D2017CDAB5}"/>
                </a:ext>
              </a:extLst>
            </p:cNvPr>
            <p:cNvSpPr txBox="1"/>
            <p:nvPr/>
          </p:nvSpPr>
          <p:spPr>
            <a:xfrm>
              <a:off x="1757183" y="5883125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08BB7B01-BFF0-B24B-AD88-A821DA320552}"/>
                </a:ext>
              </a:extLst>
            </p:cNvPr>
            <p:cNvSpPr txBox="1"/>
            <p:nvPr/>
          </p:nvSpPr>
          <p:spPr>
            <a:xfrm>
              <a:off x="2158614" y="5194879"/>
              <a:ext cx="49475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1AC4943D-7DC6-0E45-88E7-3CBC40511EB5}"/>
                </a:ext>
              </a:extLst>
            </p:cNvPr>
            <p:cNvSpPr txBox="1"/>
            <p:nvPr/>
          </p:nvSpPr>
          <p:spPr>
            <a:xfrm>
              <a:off x="2678578" y="5189835"/>
              <a:ext cx="49475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2AA0B727-AE49-3C4C-AF63-8F55B3AE22BA}"/>
                </a:ext>
              </a:extLst>
            </p:cNvPr>
            <p:cNvSpPr txBox="1"/>
            <p:nvPr/>
          </p:nvSpPr>
          <p:spPr>
            <a:xfrm>
              <a:off x="3079098" y="6413211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9F938A6E-B9CF-2C42-A85D-4B17D03079D8}"/>
                </a:ext>
              </a:extLst>
            </p:cNvPr>
            <p:cNvSpPr txBox="1"/>
            <p:nvPr/>
          </p:nvSpPr>
          <p:spPr>
            <a:xfrm>
              <a:off x="3079098" y="4003097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FD39C596-D136-B14C-9AC2-682B87BB9458}"/>
                </a:ext>
              </a:extLst>
            </p:cNvPr>
            <p:cNvSpPr/>
            <p:nvPr/>
          </p:nvSpPr>
          <p:spPr>
            <a:xfrm flipV="1">
              <a:off x="2736877" y="7152398"/>
              <a:ext cx="501399" cy="503583"/>
            </a:xfrm>
            <a:prstGeom prst="ellipse">
              <a:avLst/>
            </a:prstGeom>
            <a:noFill/>
            <a:ln w="22225" cap="flat">
              <a:solidFill>
                <a:srgbClr val="FF0000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D0808593-2011-B34F-9818-AEA4E507DE0A}"/>
                </a:ext>
              </a:extLst>
            </p:cNvPr>
            <p:cNvCxnSpPr>
              <a:cxnSpLocks/>
            </p:cNvCxnSpPr>
            <p:nvPr/>
          </p:nvCxnSpPr>
          <p:spPr>
            <a:xfrm rot="21300000" flipV="1">
              <a:off x="2940527" y="7655981"/>
              <a:ext cx="36000" cy="0"/>
            </a:xfrm>
            <a:prstGeom prst="straightConnector1">
              <a:avLst/>
            </a:prstGeom>
            <a:ln w="22225">
              <a:solidFill>
                <a:srgbClr val="FF0000"/>
              </a:solidFill>
              <a:headEnd type="arrow" w="lg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A5046550-4AAA-E241-96D8-04352FD8123C}"/>
                </a:ext>
              </a:extLst>
            </p:cNvPr>
            <p:cNvSpPr/>
            <p:nvPr/>
          </p:nvSpPr>
          <p:spPr>
            <a:xfrm flipV="1">
              <a:off x="2524841" y="7390936"/>
              <a:ext cx="428937" cy="543340"/>
            </a:xfrm>
            <a:prstGeom prst="rect">
              <a:avLst/>
            </a:prstGeom>
            <a:solidFill>
              <a:schemeClr val="bg1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09F74BB9-7AA6-9A4C-9ACA-AF83D8C8EAA8}"/>
                </a:ext>
              </a:extLst>
            </p:cNvPr>
            <p:cNvSpPr/>
            <p:nvPr/>
          </p:nvSpPr>
          <p:spPr>
            <a:xfrm>
              <a:off x="2741509" y="9078319"/>
              <a:ext cx="501399" cy="503583"/>
            </a:xfrm>
            <a:prstGeom prst="ellipse">
              <a:avLst/>
            </a:prstGeom>
            <a:noFill/>
            <a:ln w="22225" cap="flat">
              <a:solidFill>
                <a:schemeClr val="tx1"/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332DF955-3DFC-414E-82B5-EE006E012C0B}"/>
                </a:ext>
              </a:extLst>
            </p:cNvPr>
            <p:cNvCxnSpPr>
              <a:cxnSpLocks/>
            </p:cNvCxnSpPr>
            <p:nvPr/>
          </p:nvCxnSpPr>
          <p:spPr>
            <a:xfrm rot="300000">
              <a:off x="2945159" y="9078319"/>
              <a:ext cx="36000" cy="0"/>
            </a:xfrm>
            <a:prstGeom prst="straightConnector1">
              <a:avLst/>
            </a:prstGeom>
            <a:ln w="22225">
              <a:headEnd type="arrow" w="lg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F7E7C370-42BA-E942-81AC-4877D7114409}"/>
                </a:ext>
              </a:extLst>
            </p:cNvPr>
            <p:cNvSpPr/>
            <p:nvPr/>
          </p:nvSpPr>
          <p:spPr>
            <a:xfrm>
              <a:off x="2529473" y="8800024"/>
              <a:ext cx="428937" cy="543340"/>
            </a:xfrm>
            <a:prstGeom prst="rect">
              <a:avLst/>
            </a:prstGeom>
            <a:solidFill>
              <a:schemeClr val="bg1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EA04CCC4-52C2-1C49-B1D2-1ECED4639160}"/>
                </a:ext>
              </a:extLst>
            </p:cNvPr>
            <p:cNvSpPr/>
            <p:nvPr/>
          </p:nvSpPr>
          <p:spPr>
            <a:xfrm>
              <a:off x="2447350" y="7394214"/>
              <a:ext cx="503583" cy="503583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D03C2E6C-C5F5-5B4E-875C-D694E9393284}"/>
                </a:ext>
              </a:extLst>
            </p:cNvPr>
            <p:cNvSpPr/>
            <p:nvPr/>
          </p:nvSpPr>
          <p:spPr>
            <a:xfrm>
              <a:off x="994339" y="8089953"/>
              <a:ext cx="503583" cy="503583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97F26DFE-C74F-154D-A9AF-402803877C48}"/>
                </a:ext>
              </a:extLst>
            </p:cNvPr>
            <p:cNvSpPr/>
            <p:nvPr/>
          </p:nvSpPr>
          <p:spPr>
            <a:xfrm>
              <a:off x="2447350" y="8845325"/>
              <a:ext cx="503583" cy="503583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AC41960A-66E8-8D40-8E9F-DD709F8925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11174" y="7546615"/>
              <a:ext cx="919613" cy="543339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23EE44F8-3CE5-B143-8FD7-049D784294B6}"/>
                </a:ext>
              </a:extLst>
            </p:cNvPr>
            <p:cNvCxnSpPr>
              <a:cxnSpLocks/>
            </p:cNvCxnSpPr>
            <p:nvPr/>
          </p:nvCxnSpPr>
          <p:spPr>
            <a:xfrm>
              <a:off x="2805158" y="7897797"/>
              <a:ext cx="0" cy="947528"/>
            </a:xfrm>
            <a:prstGeom prst="straightConnector1">
              <a:avLst/>
            </a:prstGeom>
            <a:ln w="22225">
              <a:headEnd type="arrow" w="lg" len="med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Straight Arrow Connector 178">
              <a:extLst>
                <a:ext uri="{FF2B5EF4-FFF2-40B4-BE49-F238E27FC236}">
                  <a16:creationId xmlns:a16="http://schemas.microsoft.com/office/drawing/2014/main" id="{83B47C53-2B63-4046-A418-734B96667929}"/>
                </a:ext>
              </a:extLst>
            </p:cNvPr>
            <p:cNvCxnSpPr>
              <a:cxnSpLocks/>
            </p:cNvCxnSpPr>
            <p:nvPr/>
          </p:nvCxnSpPr>
          <p:spPr>
            <a:xfrm>
              <a:off x="2593126" y="7897797"/>
              <a:ext cx="0" cy="947528"/>
            </a:xfrm>
            <a:prstGeom prst="straightConnector1">
              <a:avLst/>
            </a:prstGeom>
            <a:ln w="22225">
              <a:solidFill>
                <a:srgbClr val="FF0000"/>
              </a:solidFill>
              <a:headEnd type="none"/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319E3B44-D253-1045-92C3-EA3EC3DE043D}"/>
                </a:ext>
              </a:extLst>
            </p:cNvPr>
            <p:cNvCxnSpPr>
              <a:cxnSpLocks/>
            </p:cNvCxnSpPr>
            <p:nvPr/>
          </p:nvCxnSpPr>
          <p:spPr>
            <a:xfrm>
              <a:off x="1522767" y="8401383"/>
              <a:ext cx="919613" cy="543339"/>
            </a:xfrm>
            <a:prstGeom prst="straightConnector1">
              <a:avLst/>
            </a:prstGeom>
            <a:ln w="22225"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588B4A07-A7DA-884A-8444-DC77BAD7A48C}"/>
                </a:ext>
              </a:extLst>
            </p:cNvPr>
            <p:cNvCxnSpPr>
              <a:cxnSpLocks/>
            </p:cNvCxnSpPr>
            <p:nvPr/>
          </p:nvCxnSpPr>
          <p:spPr>
            <a:xfrm>
              <a:off x="1511172" y="8593536"/>
              <a:ext cx="919613" cy="543339"/>
            </a:xfrm>
            <a:prstGeom prst="straightConnector1">
              <a:avLst/>
            </a:prstGeom>
            <a:ln w="22225">
              <a:headEnd type="arrow" w="lg" len="med"/>
              <a:tailEnd type="none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3BCDCBF8-F863-1B46-AC4C-6CC7CF2AB54E}"/>
                </a:ext>
              </a:extLst>
            </p:cNvPr>
            <p:cNvSpPr txBox="1"/>
            <p:nvPr/>
          </p:nvSpPr>
          <p:spPr>
            <a:xfrm>
              <a:off x="978604" y="8145434"/>
              <a:ext cx="503583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P</a:t>
              </a: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A7EF3D46-1145-4B4B-8601-81C6B5F5752A}"/>
                </a:ext>
              </a:extLst>
            </p:cNvPr>
            <p:cNvSpPr txBox="1"/>
            <p:nvPr/>
          </p:nvSpPr>
          <p:spPr>
            <a:xfrm>
              <a:off x="2353112" y="7448952"/>
              <a:ext cx="69205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Th1</a:t>
              </a: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25123ED9-88D9-4D40-9714-BD65669A7907}"/>
                </a:ext>
              </a:extLst>
            </p:cNvPr>
            <p:cNvSpPr txBox="1"/>
            <p:nvPr/>
          </p:nvSpPr>
          <p:spPr>
            <a:xfrm>
              <a:off x="2353112" y="8913315"/>
              <a:ext cx="692058" cy="3693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Th2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3F209E1A-431C-F84E-8666-896D73A90C53}"/>
                </a:ext>
              </a:extLst>
            </p:cNvPr>
            <p:cNvSpPr txBox="1"/>
            <p:nvPr/>
          </p:nvSpPr>
          <p:spPr>
            <a:xfrm>
              <a:off x="1780486" y="8235941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76AA3DF5-F6D9-384D-A16B-9A3AE92D04C1}"/>
                </a:ext>
              </a:extLst>
            </p:cNvPr>
            <p:cNvSpPr txBox="1"/>
            <p:nvPr/>
          </p:nvSpPr>
          <p:spPr>
            <a:xfrm>
              <a:off x="1775005" y="7411140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BC5B7827-E4F7-B947-A38E-9A3B1933E8A9}"/>
                </a:ext>
              </a:extLst>
            </p:cNvPr>
            <p:cNvSpPr txBox="1"/>
            <p:nvPr/>
          </p:nvSpPr>
          <p:spPr>
            <a:xfrm>
              <a:off x="1775005" y="8800024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08006B8E-D157-2649-8AD3-6B959F870D2F}"/>
                </a:ext>
              </a:extLst>
            </p:cNvPr>
            <p:cNvSpPr txBox="1"/>
            <p:nvPr/>
          </p:nvSpPr>
          <p:spPr>
            <a:xfrm>
              <a:off x="2176436" y="8111778"/>
              <a:ext cx="49475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48102B83-EC6E-1145-88B3-03DA71A169EB}"/>
                </a:ext>
              </a:extLst>
            </p:cNvPr>
            <p:cNvSpPr txBox="1"/>
            <p:nvPr/>
          </p:nvSpPr>
          <p:spPr>
            <a:xfrm>
              <a:off x="2696400" y="8106734"/>
              <a:ext cx="494758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0A1E1B94-3869-2A4E-998D-17275E3CBAA4}"/>
                </a:ext>
              </a:extLst>
            </p:cNvPr>
            <p:cNvSpPr txBox="1"/>
            <p:nvPr/>
          </p:nvSpPr>
          <p:spPr>
            <a:xfrm>
              <a:off x="3096920" y="9330110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AC54B1A8-F2DB-4D4E-83A1-8F7E96C684C9}"/>
                </a:ext>
              </a:extLst>
            </p:cNvPr>
            <p:cNvSpPr txBox="1"/>
            <p:nvPr/>
          </p:nvSpPr>
          <p:spPr>
            <a:xfrm>
              <a:off x="3096920" y="6919996"/>
              <a:ext cx="40417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</a:t>
              </a:r>
            </a:p>
          </p:txBody>
        </p:sp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A6F13672-A763-3147-9F59-A3DB08B7C54B}"/>
                </a:ext>
              </a:extLst>
            </p:cNvPr>
            <p:cNvSpPr txBox="1"/>
            <p:nvPr/>
          </p:nvSpPr>
          <p:spPr>
            <a:xfrm rot="16200000">
              <a:off x="-1003589" y="2114389"/>
              <a:ext cx="26535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Strong Negative Feedbacks</a:t>
              </a: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DF162E3E-1228-8E45-B746-2FC67BF7ECD2}"/>
                </a:ext>
              </a:extLst>
            </p:cNvPr>
            <p:cNvSpPr txBox="1"/>
            <p:nvPr/>
          </p:nvSpPr>
          <p:spPr>
            <a:xfrm rot="16200000">
              <a:off x="-999694" y="5131497"/>
              <a:ext cx="26535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Strong Clearance-Promoting Feedbacks</a:t>
              </a:r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9B8C20D2-B8D3-1F46-9FE7-8D89D47E4F7A}"/>
                </a:ext>
              </a:extLst>
            </p:cNvPr>
            <p:cNvSpPr txBox="1"/>
            <p:nvPr/>
          </p:nvSpPr>
          <p:spPr>
            <a:xfrm rot="16200000">
              <a:off x="-1003590" y="8006935"/>
              <a:ext cx="26535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Strong Chronicity-Promoting Feedbacks</a:t>
              </a:r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FDA11549-5239-8148-9968-CE23E5D95DE4}"/>
                </a:ext>
              </a:extLst>
            </p:cNvPr>
            <p:cNvSpPr txBox="1"/>
            <p:nvPr/>
          </p:nvSpPr>
          <p:spPr>
            <a:xfrm>
              <a:off x="4197245" y="848079"/>
              <a:ext cx="20086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Initial Th1 Bias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6BE6E9C5-4AD9-284D-9FA2-C8041C75F68F}"/>
                </a:ext>
              </a:extLst>
            </p:cNvPr>
            <p:cNvSpPr txBox="1"/>
            <p:nvPr/>
          </p:nvSpPr>
          <p:spPr>
            <a:xfrm>
              <a:off x="6767894" y="856709"/>
              <a:ext cx="20086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Initial Th2 Bias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C5C359CD-CF08-FE4B-A986-09719064370D}"/>
                </a:ext>
              </a:extLst>
            </p:cNvPr>
            <p:cNvSpPr/>
            <p:nvPr/>
          </p:nvSpPr>
          <p:spPr>
            <a:xfrm>
              <a:off x="4219200" y="1310922"/>
              <a:ext cx="3177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0778A560-0C6A-764C-8B73-41F73C813A8B}"/>
                </a:ext>
              </a:extLst>
            </p:cNvPr>
            <p:cNvSpPr/>
            <p:nvPr/>
          </p:nvSpPr>
          <p:spPr>
            <a:xfrm>
              <a:off x="6797874" y="1310400"/>
              <a:ext cx="3097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912F171A-FD7B-2B41-A152-C33E2D1C11DF}"/>
                </a:ext>
              </a:extLst>
            </p:cNvPr>
            <p:cNvSpPr/>
            <p:nvPr/>
          </p:nvSpPr>
          <p:spPr>
            <a:xfrm>
              <a:off x="4218813" y="4263909"/>
              <a:ext cx="3080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64727BAE-5680-A143-BD5D-14DB4A0BE58A}"/>
                </a:ext>
              </a:extLst>
            </p:cNvPr>
            <p:cNvSpPr/>
            <p:nvPr/>
          </p:nvSpPr>
          <p:spPr>
            <a:xfrm>
              <a:off x="6782884" y="4262400"/>
              <a:ext cx="32733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E7481728-6FDC-B84E-9E48-F4540A1CB897}"/>
                </a:ext>
              </a:extLst>
            </p:cNvPr>
            <p:cNvSpPr/>
            <p:nvPr/>
          </p:nvSpPr>
          <p:spPr>
            <a:xfrm>
              <a:off x="6782400" y="7191805"/>
              <a:ext cx="29046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F</a:t>
              </a: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78775B0E-65B8-834F-A3E6-7B0832056992}"/>
                </a:ext>
              </a:extLst>
            </p:cNvPr>
            <p:cNvSpPr/>
            <p:nvPr/>
          </p:nvSpPr>
          <p:spPr>
            <a:xfrm>
              <a:off x="4218813" y="7192800"/>
              <a:ext cx="2968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82380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</TotalTime>
  <Words>51</Words>
  <Application>Microsoft Macintosh PowerPoint</Application>
  <PresentationFormat>Custom</PresentationFormat>
  <Paragraphs>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Clay Cressler</dc:creator>
  <cp:lastModifiedBy>Clay Cressler</cp:lastModifiedBy>
  <cp:revision>7</cp:revision>
  <dcterms:created xsi:type="dcterms:W3CDTF">2020-10-19T20:26:13Z</dcterms:created>
  <dcterms:modified xsi:type="dcterms:W3CDTF">2020-10-19T21:35:01Z</dcterms:modified>
</cp:coreProperties>
</file>

<file path=docProps/thumbnail.jpeg>
</file>